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76" r:id="rId3"/>
    <p:sldId id="273" r:id="rId4"/>
    <p:sldId id="261" r:id="rId5"/>
    <p:sldId id="277" r:id="rId6"/>
    <p:sldId id="278" r:id="rId7"/>
    <p:sldId id="257" r:id="rId8"/>
    <p:sldId id="262" r:id="rId9"/>
    <p:sldId id="274" r:id="rId10"/>
    <p:sldId id="259" r:id="rId11"/>
    <p:sldId id="263" r:id="rId12"/>
    <p:sldId id="275" r:id="rId13"/>
    <p:sldId id="268" r:id="rId14"/>
    <p:sldId id="269" r:id="rId15"/>
    <p:sldId id="272" r:id="rId16"/>
    <p:sldId id="271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1C1F"/>
    <a:srgbClr val="005760"/>
    <a:srgbClr val="00727E"/>
    <a:srgbClr val="0097A7"/>
    <a:srgbClr val="FF40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8" autoAdjust="0"/>
    <p:restoredTop sz="81070" autoAdjust="0"/>
  </p:normalViewPr>
  <p:slideViewPr>
    <p:cSldViewPr snapToGrid="0">
      <p:cViewPr>
        <p:scale>
          <a:sx n="70" d="100"/>
          <a:sy n="70" d="100"/>
        </p:scale>
        <p:origin x="642" y="3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019" y="3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E219C6-CDD7-445E-B6A2-4A865667D16C}" type="datetimeFigureOut">
              <a:rPr lang="de-DE" smtClean="0"/>
              <a:t>26.01.2017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1DC274-753A-4D2F-934F-31D1E5AF8BE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76457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DC274-753A-4D2F-934F-31D1E5AF8BEE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52764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MaibornWolff: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Projekte aussuchen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Henning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Martin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Agil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DC274-753A-4D2F-934F-31D1E5AF8BEE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9043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0" dirty="0"/>
              <a:t>Ab hier </a:t>
            </a:r>
            <a:r>
              <a:rPr lang="de-DE" b="1" dirty="0"/>
              <a:t>FRANNI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DC274-753A-4D2F-934F-31D1E5AF8BEE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35316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USERSTORY MAP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DC274-753A-4D2F-934F-31D1E5AF8BEE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6054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DC274-753A-4D2F-934F-31D1E5AF8BEE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0943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="1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DC274-753A-4D2F-934F-31D1E5AF8BEE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3181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Frontoffice (Manu)</a:t>
            </a:r>
            <a:br>
              <a:rPr lang="de-DE" dirty="0"/>
            </a:br>
            <a:r>
              <a:rPr lang="de-DE" dirty="0"/>
              <a:t>Nutzer (Heiko)</a:t>
            </a:r>
          </a:p>
          <a:p>
            <a:r>
              <a:rPr lang="de-DE" dirty="0"/>
              <a:t>Bereichsleiter (</a:t>
            </a:r>
            <a:r>
              <a:rPr lang="de-DE" dirty="0" err="1"/>
              <a:t>Franni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DC274-753A-4D2F-934F-31D1E5AF8BEE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4850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Ab hier </a:t>
            </a:r>
            <a:r>
              <a:rPr lang="de-DE" b="1" dirty="0">
                <a:solidFill>
                  <a:srgbClr val="C00000"/>
                </a:solidFill>
              </a:rPr>
              <a:t>MANU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DC274-753A-4D2F-934F-31D1E5AF8BEE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43208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de-DE" dirty="0"/>
              <a:t>LDAP Anbindung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de-DE" dirty="0"/>
              <a:t>Beta oder Release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de-DE" dirty="0"/>
              <a:t>Integration Tests 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de-DE" dirty="0"/>
              <a:t>Evaluation/Feedback Runde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de-DE" dirty="0"/>
              <a:t>More Features?!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DC274-753A-4D2F-934F-31D1E5AF8BEE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4795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1DC274-753A-4D2F-934F-31D1E5AF8BEE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2511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://git.maibornwolff.de/mwea/betty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bg>
      <p:bgPr>
        <a:solidFill>
          <a:srgbClr val="161C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421" y="575002"/>
            <a:ext cx="3385158" cy="3385158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3960160"/>
            <a:ext cx="12192000" cy="665628"/>
          </a:xfrm>
        </p:spPr>
        <p:txBody>
          <a:bodyPr anchor="b"/>
          <a:lstStyle>
            <a:lvl1pPr algn="ctr">
              <a:defRPr sz="9600">
                <a:solidFill>
                  <a:srgbClr val="0097A7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de-DE" dirty="0"/>
              <a:t>Aline </a:t>
            </a:r>
          </a:p>
        </p:txBody>
      </p:sp>
      <p:sp>
        <p:nvSpPr>
          <p:cNvPr id="8" name="Titel 1"/>
          <p:cNvSpPr txBox="1">
            <a:spLocks/>
          </p:cNvSpPr>
          <p:nvPr userDrawn="1"/>
        </p:nvSpPr>
        <p:spPr>
          <a:xfrm>
            <a:off x="0" y="4292974"/>
            <a:ext cx="12192000" cy="6656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kern="1200">
                <a:solidFill>
                  <a:srgbClr val="0097A7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de-DE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At least </a:t>
            </a:r>
            <a:r>
              <a:rPr lang="de-DE" sz="3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it‘s</a:t>
            </a:r>
            <a:r>
              <a:rPr lang="de-DE" sz="3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not Excel</a:t>
            </a:r>
          </a:p>
        </p:txBody>
      </p:sp>
      <p:sp>
        <p:nvSpPr>
          <p:cNvPr id="9" name="Titel 1"/>
          <p:cNvSpPr txBox="1">
            <a:spLocks/>
          </p:cNvSpPr>
          <p:nvPr userDrawn="1"/>
        </p:nvSpPr>
        <p:spPr>
          <a:xfrm>
            <a:off x="0" y="6094879"/>
            <a:ext cx="12192000" cy="66562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9600" kern="1200">
                <a:solidFill>
                  <a:srgbClr val="0097A7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de-DE" sz="2000" dirty="0">
                <a:solidFill>
                  <a:srgbClr val="0097A7"/>
                </a:solidFill>
              </a:rPr>
              <a:t>Franziska Haaf |</a:t>
            </a:r>
            <a:r>
              <a:rPr lang="de-DE" sz="2000" baseline="0" dirty="0">
                <a:solidFill>
                  <a:srgbClr val="0097A7"/>
                </a:solidFill>
              </a:rPr>
              <a:t> Manuel Huber | Heiko Stange</a:t>
            </a:r>
            <a:endParaRPr lang="de-DE" sz="2000" dirty="0">
              <a:solidFill>
                <a:srgbClr val="0097A7"/>
              </a:solidFill>
            </a:endParaRPr>
          </a:p>
        </p:txBody>
      </p:sp>
      <p:pic>
        <p:nvPicPr>
          <p:cNvPr id="10" name="Grafik 9">
            <a:hlinkClick r:id="rId3"/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787303" y="5740162"/>
            <a:ext cx="617393" cy="61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37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97A7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0FAC-D6FC-48D5-8F66-D5ABA9A89B26}" type="datetimeFigureOut">
              <a:rPr lang="de-DE" smtClean="0"/>
              <a:t>26.01.2017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Aline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01EC8-F587-473D-A51B-DFEC8FC5DC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6581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bg>
      <p:bgPr>
        <a:solidFill>
          <a:srgbClr val="0097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0" y="3892924"/>
            <a:ext cx="12192000" cy="1176617"/>
          </a:xfrm>
          <a:effectLst/>
        </p:spPr>
        <p:txBody>
          <a:bodyPr anchor="b">
            <a:noAutofit/>
          </a:bodyPr>
          <a:lstStyle>
            <a:lvl1pPr algn="ctr">
              <a:defRPr sz="8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de-DE" dirty="0"/>
              <a:t>TITELMASTERFORMAT</a:t>
            </a:r>
          </a:p>
        </p:txBody>
      </p:sp>
    </p:spTree>
    <p:extLst>
      <p:ext uri="{BB962C8B-B14F-4D97-AF65-F5344CB8AC3E}">
        <p14:creationId xmlns:p14="http://schemas.microsoft.com/office/powerpoint/2010/main" val="2725723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de-DE" sz="4400" kern="1200" smtClean="0">
                <a:solidFill>
                  <a:srgbClr val="0097A7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0FAC-D6FC-48D5-8F66-D5ABA9A89B26}" type="datetimeFigureOut">
              <a:rPr lang="de-DE" smtClean="0"/>
              <a:t>26.01.2017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Aline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01EC8-F587-473D-A51B-DFEC8FC5DC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8790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50FAC-D6FC-48D5-8F66-D5ABA9A89B26}" type="datetimeFigureOut">
              <a:rPr lang="de-DE" smtClean="0"/>
              <a:t>26.01.2017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Aline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01EC8-F587-473D-A51B-DFEC8FC5DC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7008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F50FAC-D6FC-48D5-8F66-D5ABA9A89B26}" type="datetimeFigureOut">
              <a:rPr lang="de-DE" smtClean="0"/>
              <a:t>26.01.2017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de-DE" dirty="0"/>
              <a:t>Aline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01EC8-F587-473D-A51B-DFEC8FC5DC3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8188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de-DE" sz="4400" kern="1200" dirty="0" smtClean="0">
          <a:solidFill>
            <a:srgbClr val="0097A7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Aline</a:t>
            </a:r>
          </a:p>
        </p:txBody>
      </p:sp>
    </p:spTree>
    <p:extLst>
      <p:ext uri="{BB962C8B-B14F-4D97-AF65-F5344CB8AC3E}">
        <p14:creationId xmlns:p14="http://schemas.microsoft.com/office/powerpoint/2010/main" val="36677322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46152" y="412832"/>
            <a:ext cx="10515600" cy="1325563"/>
          </a:xfrm>
        </p:spPr>
        <p:txBody>
          <a:bodyPr/>
          <a:lstStyle/>
          <a:p>
            <a:r>
              <a:rPr lang="de-DE" dirty="0"/>
              <a:t>Frontend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9692" y="5249123"/>
            <a:ext cx="2424152" cy="924786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201" y="4963042"/>
            <a:ext cx="2959801" cy="1241251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361" y="3199882"/>
            <a:ext cx="1579600" cy="169622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753" y="3458958"/>
            <a:ext cx="2577942" cy="108412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122" y="1611418"/>
            <a:ext cx="3807262" cy="142757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629" y="3156050"/>
            <a:ext cx="2691943" cy="1581819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434" y="1738395"/>
            <a:ext cx="3191062" cy="133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2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Backend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002" y="3413341"/>
            <a:ext cx="3517291" cy="96996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200" y="5259933"/>
            <a:ext cx="3517292" cy="797658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626" y="4918871"/>
            <a:ext cx="3517293" cy="1197193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087" y="3407572"/>
            <a:ext cx="3096961" cy="1505530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593" y="1700782"/>
            <a:ext cx="3200724" cy="1304038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2894" y="1442408"/>
            <a:ext cx="2467665" cy="168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72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8696" y="2977881"/>
            <a:ext cx="13438883" cy="650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236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C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395" y="283182"/>
            <a:ext cx="8546326" cy="623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151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872" y="0"/>
            <a:ext cx="8401128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8200" y="354965"/>
            <a:ext cx="10515600" cy="1325563"/>
          </a:xfrm>
        </p:spPr>
        <p:txBody>
          <a:bodyPr/>
          <a:lstStyle/>
          <a:p>
            <a:r>
              <a:rPr lang="de-DE" dirty="0"/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3134352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C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754" y="921285"/>
            <a:ext cx="9261945" cy="519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596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438232" y="4137558"/>
            <a:ext cx="4803371" cy="2308119"/>
          </a:xfrm>
        </p:spPr>
        <p:txBody>
          <a:bodyPr/>
          <a:lstStyle/>
          <a:p>
            <a:pPr marL="0" indent="0">
              <a:buNone/>
            </a:pPr>
            <a:r>
              <a:rPr lang="de-DE" b="1" dirty="0">
                <a:solidFill>
                  <a:srgbClr val="92D050"/>
                </a:solidFill>
              </a:rPr>
              <a:t>Positiv</a:t>
            </a:r>
          </a:p>
          <a:p>
            <a:r>
              <a:rPr lang="de-DE" dirty="0"/>
              <a:t>MaibornWolff als Partner</a:t>
            </a:r>
          </a:p>
          <a:p>
            <a:r>
              <a:rPr lang="de-DE" dirty="0"/>
              <a:t>Interessante Technologien</a:t>
            </a:r>
          </a:p>
          <a:p>
            <a:r>
              <a:rPr lang="de-DE" dirty="0"/>
              <a:t>Zusammenarbeit im Team</a:t>
            </a:r>
          </a:p>
        </p:txBody>
      </p:sp>
      <p:sp>
        <p:nvSpPr>
          <p:cNvPr id="4" name="Inhaltsplatzhalter 2"/>
          <p:cNvSpPr txBox="1">
            <a:spLocks/>
          </p:cNvSpPr>
          <p:nvPr/>
        </p:nvSpPr>
        <p:spPr>
          <a:xfrm>
            <a:off x="1546692" y="4137559"/>
            <a:ext cx="4803371" cy="23081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b="1" dirty="0">
                <a:solidFill>
                  <a:srgbClr val="C00000"/>
                </a:solidFill>
              </a:rPr>
              <a:t>Negativ</a:t>
            </a:r>
          </a:p>
          <a:p>
            <a:r>
              <a:rPr lang="de-DE" dirty="0"/>
              <a:t>Zeitmangel</a:t>
            </a:r>
          </a:p>
          <a:p>
            <a:r>
              <a:rPr lang="de-DE" dirty="0"/>
              <a:t>„</a:t>
            </a:r>
            <a:r>
              <a:rPr lang="de-DE" dirty="0" err="1"/>
              <a:t>Fakesprints</a:t>
            </a:r>
            <a:r>
              <a:rPr lang="de-DE" dirty="0"/>
              <a:t>“</a:t>
            </a:r>
          </a:p>
          <a:p>
            <a:r>
              <a:rPr lang="de-DE" dirty="0"/>
              <a:t>Keine </a:t>
            </a:r>
            <a:r>
              <a:rPr lang="de-DE" dirty="0" err="1"/>
              <a:t>Dailies</a:t>
            </a: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endParaRPr lang="de-DE" dirty="0">
              <a:solidFill>
                <a:srgbClr val="C00000"/>
              </a:solidFill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4" t="3082" r="19847"/>
          <a:stretch/>
        </p:blipFill>
        <p:spPr>
          <a:xfrm>
            <a:off x="4047585" y="410486"/>
            <a:ext cx="4253970" cy="334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07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Wer sind wir?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82" y="578485"/>
            <a:ext cx="2874645" cy="511048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294" y="604520"/>
            <a:ext cx="2874645" cy="5110480"/>
          </a:xfrm>
          <a:prstGeom prst="rect">
            <a:avLst/>
          </a:prstGeom>
        </p:spPr>
      </p:pic>
      <p:sp>
        <p:nvSpPr>
          <p:cNvPr id="7" name="Titel 1"/>
          <p:cNvSpPr txBox="1">
            <a:spLocks/>
          </p:cNvSpPr>
          <p:nvPr/>
        </p:nvSpPr>
        <p:spPr>
          <a:xfrm>
            <a:off x="705882" y="5353685"/>
            <a:ext cx="2940567" cy="574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4400" kern="1200">
                <a:solidFill>
                  <a:srgbClr val="0097A7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/>
            <a:r>
              <a:rPr lang="de-DE" sz="3200" dirty="0"/>
              <a:t>Franziska Haaf</a:t>
            </a:r>
          </a:p>
        </p:txBody>
      </p:sp>
      <p:sp>
        <p:nvSpPr>
          <p:cNvPr id="8" name="Titel 1"/>
          <p:cNvSpPr txBox="1">
            <a:spLocks/>
          </p:cNvSpPr>
          <p:nvPr/>
        </p:nvSpPr>
        <p:spPr>
          <a:xfrm>
            <a:off x="4443372" y="5353685"/>
            <a:ext cx="3006487" cy="574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4400" kern="1200">
                <a:solidFill>
                  <a:srgbClr val="0097A7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/>
            <a:r>
              <a:rPr lang="de-DE" sz="3200" dirty="0"/>
              <a:t>Manuel Huber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04" y="630555"/>
            <a:ext cx="2874644" cy="5110480"/>
          </a:xfrm>
          <a:prstGeom prst="rect">
            <a:avLst/>
          </a:prstGeom>
        </p:spPr>
      </p:pic>
      <p:sp>
        <p:nvSpPr>
          <p:cNvPr id="10" name="Titel 1"/>
          <p:cNvSpPr txBox="1">
            <a:spLocks/>
          </p:cNvSpPr>
          <p:nvPr/>
        </p:nvSpPr>
        <p:spPr>
          <a:xfrm>
            <a:off x="8246784" y="5353685"/>
            <a:ext cx="3006487" cy="5746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4400" kern="1200">
                <a:solidFill>
                  <a:srgbClr val="0097A7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/>
            <a:r>
              <a:rPr lang="de-DE" sz="3200" dirty="0"/>
              <a:t>Heiko Stange</a:t>
            </a:r>
          </a:p>
        </p:txBody>
      </p:sp>
    </p:spTree>
    <p:extLst>
      <p:ext uri="{BB962C8B-B14F-4D97-AF65-F5344CB8AC3E}">
        <p14:creationId xmlns:p14="http://schemas.microsoft.com/office/powerpoint/2010/main" val="3565128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540">
            <a:off x="4520982" y="1468199"/>
            <a:ext cx="3195140" cy="1840800"/>
          </a:xfrm>
          <a:prstGeom prst="rect">
            <a:avLst/>
          </a:prstGeom>
          <a:solidFill>
            <a:srgbClr val="0097A7">
              <a:alpha val="50000"/>
            </a:srgbClr>
          </a:solidFill>
          <a:effectLst/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531" y="3392041"/>
            <a:ext cx="11884412" cy="598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32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Am Anfang, da war Excel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350">
            <a:off x="967854" y="2302158"/>
            <a:ext cx="10385946" cy="308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301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9147" y="-204716"/>
            <a:ext cx="13453663" cy="756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625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12" y="531023"/>
            <a:ext cx="11210017" cy="5718309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7387" y="1225065"/>
            <a:ext cx="4364269" cy="4330227"/>
          </a:xfrm>
          <a:prstGeom prst="rect">
            <a:avLst/>
          </a:prstGeom>
          <a:effectLst>
            <a:outerShdw blurRad="889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99553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558" y="1323819"/>
            <a:ext cx="3190769" cy="1262252"/>
          </a:xfrm>
          <a:prstGeom prst="rect">
            <a:avLst/>
          </a:prstGeom>
          <a:solidFill>
            <a:srgbClr val="0097A7">
              <a:alpha val="50000"/>
            </a:srgbClr>
          </a:solidFill>
          <a:effectLst/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964" y="2957884"/>
            <a:ext cx="118844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69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150" y="0"/>
            <a:ext cx="8422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81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651" y="887532"/>
            <a:ext cx="2141505" cy="1960932"/>
          </a:xfrm>
          <a:prstGeom prst="rect">
            <a:avLst/>
          </a:prstGeom>
          <a:solidFill>
            <a:srgbClr val="0097A7">
              <a:alpha val="50000"/>
            </a:srgbClr>
          </a:solidFill>
          <a:effectLst/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227" y="2957884"/>
            <a:ext cx="67238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21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</Words>
  <Application>Microsoft Office PowerPoint</Application>
  <PresentationFormat>Breitbild</PresentationFormat>
  <Paragraphs>42</Paragraphs>
  <Slides>16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0" baseType="lpstr">
      <vt:lpstr>Arial</vt:lpstr>
      <vt:lpstr>Calibri</vt:lpstr>
      <vt:lpstr>Roboto</vt:lpstr>
      <vt:lpstr>Office</vt:lpstr>
      <vt:lpstr>Aline</vt:lpstr>
      <vt:lpstr>Wer sind wir?</vt:lpstr>
      <vt:lpstr>PowerPoint-Präsentation</vt:lpstr>
      <vt:lpstr>Am Anfang, da war Excel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Frontend</vt:lpstr>
      <vt:lpstr>Backend</vt:lpstr>
      <vt:lpstr>PowerPoint-Präsentation</vt:lpstr>
      <vt:lpstr>PowerPoint-Präsentation</vt:lpstr>
      <vt:lpstr>Roadmap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Franziska Haaf</dc:creator>
  <cp:lastModifiedBy>Franziska Haaf</cp:lastModifiedBy>
  <cp:revision>49</cp:revision>
  <dcterms:created xsi:type="dcterms:W3CDTF">2017-01-23T08:50:36Z</dcterms:created>
  <dcterms:modified xsi:type="dcterms:W3CDTF">2017-01-30T12:17:46Z</dcterms:modified>
</cp:coreProperties>
</file>